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1" autoAdjust="0"/>
    <p:restoredTop sz="94660"/>
  </p:normalViewPr>
  <p:slideViewPr>
    <p:cSldViewPr snapToGrid="0">
      <p:cViewPr varScale="1">
        <p:scale>
          <a:sx n="65" d="100"/>
          <a:sy n="65" d="100"/>
        </p:scale>
        <p:origin x="9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E9DD2-0973-4CC1-B5FA-A1922066F93C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465B-1C9A-430F-98D5-D8560E2BD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447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E9DD2-0973-4CC1-B5FA-A1922066F93C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465B-1C9A-430F-98D5-D8560E2BD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735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E9DD2-0973-4CC1-B5FA-A1922066F93C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465B-1C9A-430F-98D5-D8560E2BD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400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E9DD2-0973-4CC1-B5FA-A1922066F93C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465B-1C9A-430F-98D5-D8560E2BD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228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E9DD2-0973-4CC1-B5FA-A1922066F93C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465B-1C9A-430F-98D5-D8560E2BD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681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E9DD2-0973-4CC1-B5FA-A1922066F93C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465B-1C9A-430F-98D5-D8560E2BD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825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E9DD2-0973-4CC1-B5FA-A1922066F93C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465B-1C9A-430F-98D5-D8560E2BD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502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E9DD2-0973-4CC1-B5FA-A1922066F93C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465B-1C9A-430F-98D5-D8560E2BD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597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E9DD2-0973-4CC1-B5FA-A1922066F93C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465B-1C9A-430F-98D5-D8560E2BD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535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E9DD2-0973-4CC1-B5FA-A1922066F93C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465B-1C9A-430F-98D5-D8560E2BD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818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E9DD2-0973-4CC1-B5FA-A1922066F93C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465B-1C9A-430F-98D5-D8560E2BD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797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E9DD2-0973-4CC1-B5FA-A1922066F93C}" type="datetimeFigureOut">
              <a:rPr lang="ru-RU" smtClean="0"/>
              <a:t>28.12.2022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E465B-1C9A-430F-98D5-D8560E2BD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41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4447" y="2538784"/>
            <a:ext cx="11492753" cy="23876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Тема 6. Понятие прямого и обратного канала. Различия непрерывного и пакетного режима передачи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1240484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464" y="286870"/>
            <a:ext cx="8772605" cy="614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516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942" y="770964"/>
            <a:ext cx="10829041" cy="536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05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1" y="343052"/>
            <a:ext cx="7476564" cy="646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68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2728" y="215153"/>
            <a:ext cx="11743765" cy="6329083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Digital Video Broadcasting with Return Channel via Satellite (DVB-RCS)</a:t>
            </a:r>
          </a:p>
          <a:p>
            <a:pPr algn="just"/>
            <a:r>
              <a:rPr lang="ru-RU" u="sng" dirty="0" smtClean="0"/>
              <a:t>Прямой канал (</a:t>
            </a:r>
            <a:r>
              <a:rPr lang="en-US" u="sng" dirty="0" smtClean="0"/>
              <a:t>forward link</a:t>
            </a:r>
            <a:r>
              <a:rPr lang="ru-RU" u="sng" dirty="0" smtClean="0"/>
              <a:t>)</a:t>
            </a:r>
            <a:r>
              <a:rPr lang="ru-RU" dirty="0" smtClean="0"/>
              <a:t> - это </a:t>
            </a:r>
            <a:r>
              <a:rPr lang="ru-RU" dirty="0"/>
              <a:t>спутниковый канал от </a:t>
            </a:r>
            <a:r>
              <a:rPr lang="en-US" dirty="0" smtClean="0"/>
              <a:t>Network Control Centre</a:t>
            </a:r>
            <a:r>
              <a:rPr lang="ru-RU" dirty="0" smtClean="0"/>
              <a:t> (</a:t>
            </a:r>
            <a:r>
              <a:rPr lang="ru-RU" b="1" dirty="0" smtClean="0"/>
              <a:t>NCC</a:t>
            </a:r>
            <a:r>
              <a:rPr lang="ru-RU" dirty="0" smtClean="0"/>
              <a:t>) </a:t>
            </a:r>
            <a:r>
              <a:rPr lang="ru-RU" dirty="0"/>
              <a:t>и </a:t>
            </a:r>
            <a:r>
              <a:rPr lang="ru-RU" dirty="0" smtClean="0"/>
              <a:t>фидер</a:t>
            </a:r>
            <a:r>
              <a:rPr lang="ru-RU" dirty="0"/>
              <a:t>а</a:t>
            </a:r>
            <a:r>
              <a:rPr lang="ru-RU" dirty="0" smtClean="0"/>
              <a:t> </a:t>
            </a:r>
            <a:r>
              <a:rPr lang="ru-RU" dirty="0"/>
              <a:t>к </a:t>
            </a:r>
            <a:r>
              <a:rPr lang="en-US" dirty="0" smtClean="0"/>
              <a:t>Return Channel over Satellite Terminal</a:t>
            </a:r>
            <a:r>
              <a:rPr lang="ru-RU" dirty="0" smtClean="0"/>
              <a:t> (</a:t>
            </a:r>
            <a:r>
              <a:rPr lang="ru-RU" b="1" dirty="0" smtClean="0"/>
              <a:t>RCST</a:t>
            </a:r>
            <a:r>
              <a:rPr lang="ru-RU" dirty="0" smtClean="0"/>
              <a:t>). В свою очередь </a:t>
            </a:r>
            <a:r>
              <a:rPr lang="ru-RU" u="sng" dirty="0" smtClean="0"/>
              <a:t>фидер</a:t>
            </a:r>
            <a:r>
              <a:rPr lang="ru-RU" dirty="0" smtClean="0"/>
              <a:t> передает сигнал прямой линии связи, который представляет собой восходящую линию стандартного спутникового цифрового видеовещания (DVB-S или DVB-S2), на которую мультиплексируются пользовательские данные и/или сигналы управления и синхронизации, необходимые для работы спутниковой интерактивной сети.</a:t>
            </a:r>
          </a:p>
          <a:p>
            <a:pPr algn="just"/>
            <a:r>
              <a:rPr lang="ru-RU" u="sng" dirty="0" smtClean="0"/>
              <a:t>Обратный канал (</a:t>
            </a:r>
            <a:r>
              <a:rPr lang="en-US" u="sng" dirty="0" smtClean="0"/>
              <a:t>return link</a:t>
            </a:r>
            <a:r>
              <a:rPr lang="ru-RU" u="sng" dirty="0" smtClean="0"/>
              <a:t>)</a:t>
            </a:r>
            <a:r>
              <a:rPr lang="en-US" dirty="0" smtClean="0"/>
              <a:t> – </a:t>
            </a:r>
            <a:r>
              <a:rPr lang="ru-RU" dirty="0" smtClean="0"/>
              <a:t>это спутниковый канал от </a:t>
            </a:r>
            <a:r>
              <a:rPr lang="en-US" dirty="0" smtClean="0"/>
              <a:t>RCST</a:t>
            </a:r>
            <a:r>
              <a:rPr lang="ru-RU" dirty="0" smtClean="0"/>
              <a:t> до шлюза</a:t>
            </a:r>
            <a:r>
              <a:rPr lang="en-US" dirty="0" smtClean="0"/>
              <a:t> NCC</a:t>
            </a:r>
            <a:endParaRPr lang="ru-RU" dirty="0" smtClean="0"/>
          </a:p>
          <a:p>
            <a:pPr algn="just"/>
            <a:r>
              <a:rPr lang="ru-RU" dirty="0" smtClean="0"/>
              <a:t>Служебные таблицы (</a:t>
            </a:r>
            <a:r>
              <a:rPr lang="en-US" dirty="0" smtClean="0"/>
              <a:t>SFCT, FCT, TCT </a:t>
            </a:r>
            <a:r>
              <a:rPr lang="ru-RU" dirty="0" smtClean="0"/>
              <a:t>и т.д.)</a:t>
            </a:r>
          </a:p>
          <a:p>
            <a:pPr algn="just"/>
            <a:r>
              <a:rPr lang="en-US" dirty="0" smtClean="0"/>
              <a:t>Band allocation</a:t>
            </a:r>
            <a:endParaRPr lang="ru-RU" dirty="0" smtClean="0"/>
          </a:p>
          <a:p>
            <a:pPr algn="just"/>
            <a:r>
              <a:rPr lang="ru-RU" dirty="0" smtClean="0"/>
              <a:t>Различные схемы выделения частотно-</a:t>
            </a:r>
            <a:r>
              <a:rPr lang="ru-RU" dirty="0"/>
              <a:t>в</a:t>
            </a:r>
            <a:r>
              <a:rPr lang="ru-RU" dirty="0" smtClean="0"/>
              <a:t>ременного ресурса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3618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232" y="162232"/>
            <a:ext cx="11798710" cy="6533536"/>
          </a:xfrm>
        </p:spPr>
        <p:txBody>
          <a:bodyPr/>
          <a:lstStyle/>
          <a:p>
            <a:pPr marL="0" indent="0">
              <a:buNone/>
            </a:pPr>
            <a:r>
              <a:rPr lang="ru-RU" u="sng" dirty="0" smtClean="0"/>
              <a:t>Особенности прямого канала:</a:t>
            </a:r>
          </a:p>
          <a:p>
            <a:pPr marL="0" indent="0" algn="just">
              <a:buNone/>
            </a:pPr>
            <a:endParaRPr lang="ru-RU" u="sng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/>
              <a:t>обычно это непрерывное излучение. Характерно для построения сетей топологии </a:t>
            </a:r>
            <a:r>
              <a:rPr lang="en-US" dirty="0" smtClean="0"/>
              <a:t>Star</a:t>
            </a:r>
            <a:endParaRPr lang="ru-RU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/>
              <a:t>высокая скорость</a:t>
            </a:r>
            <a:r>
              <a:rPr lang="en-US" dirty="0" smtClean="0"/>
              <a:t> </a:t>
            </a:r>
            <a:r>
              <a:rPr lang="ru-RU" dirty="0" smtClean="0"/>
              <a:t>по сравнению с обратным каналом из той же спутниковой сети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/>
              <a:t> уплотнение информации для нескольких абонентов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/>
              <a:t>рассылка служебной информации (метки времени, синхронизация)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/>
              <a:t>при его помощи происходит управление частотно-временным ресурсом </a:t>
            </a:r>
            <a:r>
              <a:rPr lang="en-US" dirty="0" smtClean="0"/>
              <a:t>RCSTs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/>
              <a:t>о</a:t>
            </a:r>
            <a:r>
              <a:rPr lang="ru-RU" dirty="0" smtClean="0"/>
              <a:t>бычно работает по стандартам </a:t>
            </a:r>
            <a:r>
              <a:rPr lang="en-US" dirty="0" smtClean="0"/>
              <a:t>DVB-S/</a:t>
            </a:r>
            <a:r>
              <a:rPr lang="en-US" dirty="0" smtClean="0"/>
              <a:t> DVB-S2/DVB-S2x</a:t>
            </a:r>
            <a:r>
              <a:rPr lang="en-US" dirty="0" smtClean="0"/>
              <a:t> </a:t>
            </a:r>
            <a:endParaRPr lang="ru-RU" dirty="0" smtClean="0"/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28732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1225" y="147484"/>
            <a:ext cx="11842955" cy="65482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u="sng" dirty="0" smtClean="0"/>
              <a:t>Особенности обратного канала:</a:t>
            </a:r>
          </a:p>
          <a:p>
            <a:pPr marL="0" indent="0" algn="just">
              <a:buNone/>
            </a:pPr>
            <a:endParaRPr lang="ru-RU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/>
              <a:t>обычно это пакетное излучение. Тем не менее, в сетях, построенных по топологии </a:t>
            </a:r>
            <a:r>
              <a:rPr lang="en-US" dirty="0" smtClean="0"/>
              <a:t>Mesh</a:t>
            </a:r>
            <a:r>
              <a:rPr lang="ru-RU" dirty="0" smtClean="0"/>
              <a:t> и в прямом, и в обратном канале используются пакетные излучения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/>
              <a:t> более </a:t>
            </a:r>
            <a:r>
              <a:rPr lang="ru-RU" dirty="0" smtClean="0"/>
              <a:t>низкая скорость</a:t>
            </a:r>
            <a:r>
              <a:rPr lang="en-US" dirty="0" smtClean="0"/>
              <a:t> </a:t>
            </a:r>
            <a:r>
              <a:rPr lang="ru-RU" dirty="0" smtClean="0"/>
              <a:t>по сравнению с прямым каналом из той же спутниковой сети</a:t>
            </a:r>
            <a:endParaRPr lang="en-US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/>
              <a:t>передача происходит, обычно, от одного абонента. Исключением является случай когда </a:t>
            </a:r>
            <a:r>
              <a:rPr lang="en-US" dirty="0" smtClean="0"/>
              <a:t>RCST</a:t>
            </a:r>
            <a:r>
              <a:rPr lang="fr-CA" dirty="0" smtClean="0"/>
              <a:t> </a:t>
            </a:r>
            <a:r>
              <a:rPr lang="ru-RU" dirty="0" smtClean="0"/>
              <a:t>используется в качестве выходного шлюза локальной  сети из нескольких абонентов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/>
              <a:t>работает согласно стандарту </a:t>
            </a:r>
            <a:r>
              <a:rPr lang="en-US" dirty="0" smtClean="0"/>
              <a:t>DVB-RCS</a:t>
            </a:r>
            <a:r>
              <a:rPr lang="ru-RU" dirty="0" smtClean="0"/>
              <a:t> или использует </a:t>
            </a:r>
            <a:r>
              <a:rPr lang="ru-RU" dirty="0" err="1" smtClean="0"/>
              <a:t>проприетарные</a:t>
            </a:r>
            <a:r>
              <a:rPr lang="ru-RU" dirty="0" smtClean="0"/>
              <a:t> стандарты (обычно, в стеке </a:t>
            </a:r>
            <a:r>
              <a:rPr lang="en-US" dirty="0" err="1" smtClean="0"/>
              <a:t>ip-udp</a:t>
            </a:r>
            <a:r>
              <a:rPr lang="ru-RU" dirty="0" smtClean="0"/>
              <a:t>)</a:t>
            </a:r>
            <a:endParaRPr lang="en-US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/>
              <a:t>пакетное излучение имеет ряд специфических параметров, таких как преамбула, уникальное слово, </a:t>
            </a:r>
            <a:r>
              <a:rPr lang="ru-RU" dirty="0" err="1" smtClean="0"/>
              <a:t>постамбула</a:t>
            </a:r>
            <a:r>
              <a:rPr lang="ru-RU" dirty="0" smtClean="0"/>
              <a:t> для синхронизации и идентификации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en-US" dirty="0" smtClean="0"/>
          </a:p>
          <a:p>
            <a:pPr algn="just"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algn="just"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71234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291</Words>
  <Application>Microsoft Office PowerPoint</Application>
  <PresentationFormat>Широкоэкранный</PresentationFormat>
  <Paragraphs>24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Тема Office</vt:lpstr>
      <vt:lpstr>Тема 6. Понятие прямого и обратного канала. Различия непрерывного и пакетного режима передачи информации.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6. Понятие прямого и обратного канала. Различия непрерывного и пакетного режима передачи информации.</dc:title>
  <dc:creator>anton</dc:creator>
  <cp:lastModifiedBy>anton</cp:lastModifiedBy>
  <cp:revision>20</cp:revision>
  <dcterms:created xsi:type="dcterms:W3CDTF">2022-12-28T09:26:04Z</dcterms:created>
  <dcterms:modified xsi:type="dcterms:W3CDTF">2022-12-28T11:12:41Z</dcterms:modified>
</cp:coreProperties>
</file>